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20574000" cy="3657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13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26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406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2171F-1A6D-4405-B9D4-EAE510EEB537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4B82-8E8D-407B-BBF6-ACF4DEEF7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390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13716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27432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41148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54864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68580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82296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96012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10972800" algn="l" defTabSz="2743200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050" y="5985936"/>
            <a:ext cx="17487900" cy="12733867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50" y="19210869"/>
            <a:ext cx="15430500" cy="8830731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1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 descr="개체이(가) 표시된 사진&#10;&#10;자동 생성된 설명">
            <a:extLst>
              <a:ext uri="{FF2B5EF4-FFF2-40B4-BE49-F238E27FC236}">
                <a16:creationId xmlns:a16="http://schemas.microsoft.com/office/drawing/2014/main" id="{C2A8FD25-BEFB-4BE8-85EB-C182D4153F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6542"/>
            <a:ext cx="20574000" cy="4178300"/>
          </a:xfrm>
          <a:prstGeom prst="rect">
            <a:avLst/>
          </a:prstGeom>
        </p:spPr>
      </p:pic>
      <p:pic>
        <p:nvPicPr>
          <p:cNvPr id="1026" name="Picture 2" descr="Image result for person icon">
            <a:extLst>
              <a:ext uri="{FF2B5EF4-FFF2-40B4-BE49-F238E27FC236}">
                <a16:creationId xmlns:a16="http://schemas.microsoft.com/office/drawing/2014/main" id="{0EAE4788-A590-4166-B4FB-BD2E5C4B99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6863" y="335694"/>
            <a:ext cx="28098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6232DE-3105-4C25-92AA-1814D2E531E3}"/>
              </a:ext>
            </a:extLst>
          </p:cNvPr>
          <p:cNvSpPr txBox="1"/>
          <p:nvPr userDrawn="1"/>
        </p:nvSpPr>
        <p:spPr>
          <a:xfrm>
            <a:off x="522515" y="5791200"/>
            <a:ext cx="9764485" cy="28172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E79F05A-DEF7-4F72-960F-DC727B83A079}"/>
              </a:ext>
            </a:extLst>
          </p:cNvPr>
          <p:cNvSpPr/>
          <p:nvPr userDrawn="1"/>
        </p:nvSpPr>
        <p:spPr>
          <a:xfrm>
            <a:off x="0" y="35752941"/>
            <a:ext cx="20574000" cy="823059"/>
          </a:xfrm>
          <a:prstGeom prst="rect">
            <a:avLst/>
          </a:prstGeom>
          <a:solidFill>
            <a:srgbClr val="5701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8DD2B7CC-0B83-4C55-9802-053C68D2683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526" y="35752940"/>
            <a:ext cx="2174948" cy="79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44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4463" y="1947342"/>
            <a:ext cx="17745075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4463" y="9736667"/>
            <a:ext cx="17745075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4463" y="33900542"/>
            <a:ext cx="462915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15AE-DDF8-4C84-A461-9B778805515F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5138" y="33900542"/>
            <a:ext cx="6943725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30388" y="33900542"/>
            <a:ext cx="462915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D7DF-D515-4184-B27B-C9F4625BCF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14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2057400" rtl="0" eaLnBrk="1" latinLnBrk="1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1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1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1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E014FDF-961C-4628-AACF-1AFC85294436}"/>
              </a:ext>
            </a:extLst>
          </p:cNvPr>
          <p:cNvSpPr txBox="1"/>
          <p:nvPr/>
        </p:nvSpPr>
        <p:spPr>
          <a:xfrm>
            <a:off x="412955" y="0"/>
            <a:ext cx="635141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[Title of Article]</a:t>
            </a:r>
            <a:endParaRPr lang="ko-KR" altLang="en-US" sz="7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3047A1-3726-4593-BA9F-51247A01CBFD}"/>
              </a:ext>
            </a:extLst>
          </p:cNvPr>
          <p:cNvSpPr txBox="1"/>
          <p:nvPr/>
        </p:nvSpPr>
        <p:spPr>
          <a:xfrm>
            <a:off x="412954" y="1041244"/>
            <a:ext cx="249299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[Subtitle]</a:t>
            </a:r>
            <a:endParaRPr lang="ko-KR" alt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C8FEC7-3629-4FCE-8977-907DEAA2BB81}"/>
              </a:ext>
            </a:extLst>
          </p:cNvPr>
          <p:cNvSpPr txBox="1"/>
          <p:nvPr/>
        </p:nvSpPr>
        <p:spPr>
          <a:xfrm>
            <a:off x="412954" y="2082488"/>
            <a:ext cx="40639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[name of author]</a:t>
            </a:r>
            <a:endParaRPr lang="ko-KR" alt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16E934-B133-4E59-9D54-9C61C4F44185}"/>
              </a:ext>
            </a:extLst>
          </p:cNvPr>
          <p:cNvSpPr txBox="1"/>
          <p:nvPr/>
        </p:nvSpPr>
        <p:spPr>
          <a:xfrm>
            <a:off x="412954" y="2656652"/>
            <a:ext cx="654858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[name of institution, if any]</a:t>
            </a:r>
            <a:endParaRPr lang="ko-KR" alt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7757120-7376-F601-8D0E-959DF2577688}"/>
              </a:ext>
            </a:extLst>
          </p:cNvPr>
          <p:cNvSpPr/>
          <p:nvPr/>
        </p:nvSpPr>
        <p:spPr>
          <a:xfrm>
            <a:off x="0" y="4069081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Introduction</a:t>
            </a:r>
            <a:endParaRPr lang="ko-KR" altLang="en-US" sz="48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8E93092-0644-DB16-9A8A-6D1552115E0C}"/>
              </a:ext>
            </a:extLst>
          </p:cNvPr>
          <p:cNvSpPr/>
          <p:nvPr/>
        </p:nvSpPr>
        <p:spPr>
          <a:xfrm>
            <a:off x="-28313" y="7493302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Purpose</a:t>
            </a:r>
            <a:endParaRPr lang="ko-KR" altLang="en-US" sz="4800" b="1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F4650EC-2398-2696-594E-D8D76959626B}"/>
              </a:ext>
            </a:extLst>
          </p:cNvPr>
          <p:cNvSpPr/>
          <p:nvPr/>
        </p:nvSpPr>
        <p:spPr>
          <a:xfrm>
            <a:off x="-28313" y="12146281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Problem List</a:t>
            </a:r>
            <a:endParaRPr lang="ko-KR" altLang="en-US" sz="48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4A507E8-680E-6E60-92D9-46F4F28D6413}"/>
              </a:ext>
            </a:extLst>
          </p:cNvPr>
          <p:cNvSpPr/>
          <p:nvPr/>
        </p:nvSpPr>
        <p:spPr>
          <a:xfrm>
            <a:off x="-28313" y="19986102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Treatment Plan</a:t>
            </a:r>
            <a:endParaRPr lang="ko-KR" altLang="en-US" sz="4800" b="1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EF26851-CBAB-DE6F-AB2E-1B025FE47F4D}"/>
              </a:ext>
            </a:extLst>
          </p:cNvPr>
          <p:cNvSpPr/>
          <p:nvPr/>
        </p:nvSpPr>
        <p:spPr>
          <a:xfrm>
            <a:off x="0" y="25300438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Treatment Sequence</a:t>
            </a:r>
            <a:endParaRPr lang="ko-KR" altLang="en-US" sz="4800" b="1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5A14429-6AC5-04BB-DABB-7E080C5594BA}"/>
              </a:ext>
            </a:extLst>
          </p:cNvPr>
          <p:cNvSpPr/>
          <p:nvPr/>
        </p:nvSpPr>
        <p:spPr>
          <a:xfrm>
            <a:off x="10617200" y="12146281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Treatment Result</a:t>
            </a:r>
            <a:endParaRPr lang="ko-KR" altLang="en-US" sz="4800" b="1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411D3C2-874A-BDD7-2329-7F4BD6E74DD9}"/>
              </a:ext>
            </a:extLst>
          </p:cNvPr>
          <p:cNvSpPr/>
          <p:nvPr/>
        </p:nvSpPr>
        <p:spPr>
          <a:xfrm>
            <a:off x="10617200" y="25300438"/>
            <a:ext cx="9956800" cy="5464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/>
              <a:t>Conclusions</a:t>
            </a:r>
            <a:endParaRPr lang="ko-KR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65469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32</Words>
  <Application>Microsoft Office PowerPoint</Application>
  <PresentationFormat>사용자 지정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이노바이오써지</dc:creator>
  <cp:lastModifiedBy>ibs6@ibsimplant1.onmicrosoft.com</cp:lastModifiedBy>
  <cp:revision>9</cp:revision>
  <cp:lastPrinted>2019-07-22T07:52:48Z</cp:lastPrinted>
  <dcterms:created xsi:type="dcterms:W3CDTF">2019-07-22T04:25:47Z</dcterms:created>
  <dcterms:modified xsi:type="dcterms:W3CDTF">2023-12-07T07:28:16Z</dcterms:modified>
</cp:coreProperties>
</file>